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47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B1C52-C19E-4263-87AB-41BAD9FA57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54AF0F-E5CB-4BB0-8D02-F20584FFCF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17A9FC-D426-4C6B-A8C1-0E62789E3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2A748-ADE1-4DCB-A3BC-42F310F16EC8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5EF6-1842-490F-99D3-31DCE4041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74A4D-ABCB-4F82-9F37-99E13CE85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B4F5-2051-45EA-BC94-B45D06112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340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80E18-4AF8-4E67-93CF-F1FD7232E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C9932-75A9-4847-8CD4-EE05D4A51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1AFAAE-5933-4CB1-BC3F-C7A224ABE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2A748-ADE1-4DCB-A3BC-42F310F16EC8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58DF9-DC00-4E25-B9FB-F9C40685B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A40B01-A9F8-46FE-ACCC-71526E047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B4F5-2051-45EA-BC94-B45D06112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006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31E85-D263-4B56-8DE9-DDBE28AEA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2A44A2-FFD4-485F-BA97-74D6A5A23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BCEC10-527E-4F5D-B7CE-0ABA49836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2A748-ADE1-4DCB-A3BC-42F310F16EC8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EEF4D-9461-45AD-80EB-1DE24BC55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01D13-5E9E-4B04-A463-425946935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B4F5-2051-45EA-BC94-B45D06112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512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07AC7-CAB6-4A19-A981-B15D1D12F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BBE7A-C591-4820-8C98-EEB04C952D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BC8864-C1B3-4BA1-9C6F-493694C66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809F6D-ED92-44AC-8549-F23BC21C7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2A748-ADE1-4DCB-A3BC-42F310F16EC8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D6D69D-7380-45AD-B9AB-567D77A44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B67508-D308-464A-931C-7DF4C6D77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B4F5-2051-45EA-BC94-B45D06112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20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1A4E9-8712-4283-8C2D-66140206F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19F7B7-4E94-41D7-918B-89A745F97C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8835F8-DE86-4753-AC26-E6ADA30531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AC1264-7B9F-49D3-95F1-6196AA2785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30560C-956F-4DAF-9517-C49B273011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6F7FBA-4A46-4F6E-8513-169DE6D19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2A748-ADE1-4DCB-A3BC-42F310F16EC8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EFADD5-E1CA-4BDB-97A4-A7EDBE8EA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8C0910-9FC5-4C2F-8AE1-5B553B78D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B4F5-2051-45EA-BC94-B45D06112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199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A8526-96F6-40FC-AA26-8F1CFB3EC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0C804F-63AD-4AD1-8946-FA963A8C1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2A748-ADE1-4DCB-A3BC-42F310F16EC8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49A8C7-4C71-4D80-BEBB-523E155FA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BDF4B3-D651-4D4F-940F-98F444767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B4F5-2051-45EA-BC94-B45D06112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133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B8647D-5E0E-41C6-8702-AE9E6E145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2A748-ADE1-4DCB-A3BC-42F310F16EC8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BC9776-54AB-4768-AAE8-F94B41AE5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442715-1C95-4B22-91D0-D8451F630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B4F5-2051-45EA-BC94-B45D06112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650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2813E-3423-4F75-BCD7-3636ACA3D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B3830-50DB-45A8-A26E-C3880B3D3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C946DA-736F-44B5-9842-3E8E73FA63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087D02-FF76-48CC-82F1-7C8261729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2A748-ADE1-4DCB-A3BC-42F310F16EC8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AA9D95-9304-4182-98CD-9EB19ECF0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045067-2D66-4B6A-9D18-22A92FEF8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B4F5-2051-45EA-BC94-B45D06112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154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E0A61-C9A9-460C-A632-656ED88C9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AE74E1-D4EE-4D51-86E0-5FF74E8E3E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95344-EDC1-4671-826B-E7315B95AA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AD2AE-A2B4-478C-93B5-8380DFB21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2A748-ADE1-4DCB-A3BC-42F310F16EC8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8E593A-D447-4DC3-A251-25668E570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D58DC4-91B6-4AC4-9102-8CD29137E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B4F5-2051-45EA-BC94-B45D06112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764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F91CB-3994-4C3E-9FDB-77ECD9AD8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652428-7BD8-4DA7-B71D-2BA170088D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4BBE3-82E5-440D-AD52-9760213DF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2A748-ADE1-4DCB-A3BC-42F310F16EC8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536A0A-53B3-41A5-A118-D97F285B2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D8B04-4919-4231-AC5C-4D648D08D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B4F5-2051-45EA-BC94-B45D06112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330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32E364-18BD-4D4C-8988-63F19A1EA1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CE7982-1E9D-4D97-9437-F6C58CBEB8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874F7-6413-42F7-A256-7A0EE87C0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2A748-ADE1-4DCB-A3BC-42F310F16EC8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179334-80D2-44F1-A07B-AC2ABC9A2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C306AE-7E9A-4902-9AE4-2D3A7DF8C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B4F5-2051-45EA-BC94-B45D06112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44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EDA110-F6D4-4AA9-8623-F44211BCF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3F2705-11C2-4547-9538-EE8BCD37EF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344366-F56B-4FAD-8E61-040A3A21E5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2A748-ADE1-4DCB-A3BC-42F310F16EC8}" type="datetimeFigureOut">
              <a:rPr lang="en-US" smtClean="0"/>
              <a:t>9/23/2018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A8CF7-7B2D-4EA4-85F8-5DEFF33342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2278C-711B-48D3-B6DF-72B5259B1E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6B4F5-2051-45EA-BC94-B45D06112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359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879E2-A8E0-4112-B6FF-135DFCE3A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96646"/>
            <a:ext cx="10515600" cy="788426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L003 and L004 (Wednesday and Thursday Section Combined)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Total population: 22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82F63FF-E3F2-4247-8A35-5730CCDC95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232518"/>
              </p:ext>
            </p:extLst>
          </p:nvPr>
        </p:nvGraphicFramePr>
        <p:xfrm>
          <a:off x="2088107" y="2787617"/>
          <a:ext cx="5650174" cy="17297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2923">
                  <a:extLst>
                    <a:ext uri="{9D8B030D-6E8A-4147-A177-3AD203B41FA5}">
                      <a16:colId xmlns:a16="http://schemas.microsoft.com/office/drawing/2014/main" val="2580371653"/>
                    </a:ext>
                  </a:extLst>
                </a:gridCol>
                <a:gridCol w="3717251">
                  <a:extLst>
                    <a:ext uri="{9D8B030D-6E8A-4147-A177-3AD203B41FA5}">
                      <a16:colId xmlns:a16="http://schemas.microsoft.com/office/drawing/2014/main" val="1311210649"/>
                    </a:ext>
                  </a:extLst>
                </a:gridCol>
              </a:tblGrid>
              <a:tr h="576597">
                <a:tc>
                  <a:txBody>
                    <a:bodyPr/>
                    <a:lstStyle/>
                    <a:p>
                      <a:r>
                        <a:rPr lang="en-US" dirty="0"/>
                        <a:t>Sampling 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Staphylococcus  aureus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535618"/>
                  </a:ext>
                </a:extLst>
              </a:tr>
              <a:tr h="576597">
                <a:tc>
                  <a:txBody>
                    <a:bodyPr/>
                    <a:lstStyle/>
                    <a:p>
                      <a:r>
                        <a:rPr lang="en-US" dirty="0"/>
                        <a:t>Nose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983065"/>
                  </a:ext>
                </a:extLst>
              </a:tr>
              <a:tr h="576597">
                <a:tc>
                  <a:txBody>
                    <a:bodyPr/>
                    <a:lstStyle/>
                    <a:p>
                      <a:r>
                        <a:rPr lang="en-US" dirty="0"/>
                        <a:t>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6745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5449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4533B-900D-4061-9C58-1265AA598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7C8BE-F1B9-4D1D-B074-1957301AA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Make 2 pie charts: 1) For Nose</a:t>
            </a:r>
          </a:p>
          <a:p>
            <a:pPr marL="0" indent="0">
              <a:buNone/>
            </a:pPr>
            <a:r>
              <a:rPr lang="en-US" dirty="0"/>
              <a:t>                                   2) For Arm</a:t>
            </a:r>
          </a:p>
          <a:p>
            <a:r>
              <a:rPr lang="en-US" dirty="0"/>
              <a:t>Show the percentage of </a:t>
            </a:r>
            <a:r>
              <a:rPr lang="en-US" i="1" dirty="0"/>
              <a:t>Staphylococcus aureus </a:t>
            </a:r>
            <a:r>
              <a:rPr lang="en-US" dirty="0"/>
              <a:t>carriage rate in total population. (For each section)</a:t>
            </a:r>
          </a:p>
          <a:p>
            <a:r>
              <a:rPr lang="en-US" dirty="0"/>
              <a:t>Present the percentage in Pie chart.</a:t>
            </a:r>
          </a:p>
          <a:p>
            <a:r>
              <a:rPr lang="en-US" dirty="0"/>
              <a:t>The positive growth data will be mentioned in text description but not in pie chart.</a:t>
            </a:r>
          </a:p>
          <a:p>
            <a:r>
              <a:rPr lang="en-US" dirty="0"/>
              <a:t>Calculate the percentage of positive growth and include that information in text description of your result section.</a:t>
            </a:r>
          </a:p>
          <a:p>
            <a:r>
              <a:rPr lang="en-US" dirty="0"/>
              <a:t>For Details: Refer to Research Paper guidelines.</a:t>
            </a:r>
          </a:p>
        </p:txBody>
      </p:sp>
    </p:spTree>
    <p:extLst>
      <p:ext uri="{BB962C8B-B14F-4D97-AF65-F5344CB8AC3E}">
        <p14:creationId xmlns:p14="http://schemas.microsoft.com/office/powerpoint/2010/main" val="379404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D3E54-4AA9-4F84-AAC3-919B8244C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00351-A532-4BE0-B27E-A0BAA8A07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Lab Reports</a:t>
            </a:r>
          </a:p>
          <a:p>
            <a:r>
              <a:rPr lang="en-US" dirty="0"/>
              <a:t>2) Media</a:t>
            </a:r>
          </a:p>
          <a:p>
            <a:r>
              <a:rPr lang="en-US" dirty="0"/>
              <a:t>3) Aseptic transfer and inoculation method</a:t>
            </a:r>
          </a:p>
          <a:p>
            <a:r>
              <a:rPr lang="en-US" dirty="0"/>
              <a:t>4)Ubiquity of Microorganisms</a:t>
            </a:r>
          </a:p>
          <a:p>
            <a:r>
              <a:rPr lang="en-US" dirty="0"/>
              <a:t>5) Staining (includes Negative staining from lab 4 and Gram staining, capsule staining and Endospore staining from Lab 5)</a:t>
            </a:r>
          </a:p>
          <a:p>
            <a:r>
              <a:rPr lang="en-US" dirty="0"/>
              <a:t>6) Standard Plate count</a:t>
            </a:r>
          </a:p>
        </p:txBody>
      </p:sp>
    </p:spTree>
    <p:extLst>
      <p:ext uri="{BB962C8B-B14F-4D97-AF65-F5344CB8AC3E}">
        <p14:creationId xmlns:p14="http://schemas.microsoft.com/office/powerpoint/2010/main" val="1704783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134</Words>
  <Application>Microsoft Office PowerPoint</Application>
  <PresentationFormat>Widescreen</PresentationFormat>
  <Paragraphs>20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 L003 and L004 (Wednesday and Thursday Section Combined)   Total population: 22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binita</dc:creator>
  <cp:lastModifiedBy>protity</cp:lastModifiedBy>
  <cp:revision>11</cp:revision>
  <dcterms:created xsi:type="dcterms:W3CDTF">2017-09-29T20:00:00Z</dcterms:created>
  <dcterms:modified xsi:type="dcterms:W3CDTF">2018-09-23T17:28:26Z</dcterms:modified>
</cp:coreProperties>
</file>